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FC4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6" autoAdjust="0"/>
    <p:restoredTop sz="94660"/>
  </p:normalViewPr>
  <p:slideViewPr>
    <p:cSldViewPr snapToGrid="0">
      <p:cViewPr varScale="1">
        <p:scale>
          <a:sx n="87" d="100"/>
          <a:sy n="87" d="100"/>
        </p:scale>
        <p:origin x="293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9864A-CEEB-440A-B418-147C18AE983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7508E-5B27-49FE-86CF-B5A9CC4CE3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2701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7508E-5B27-49FE-86CF-B5A9CC4CE31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0999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8F01A6-0BED-D8B1-C8FF-CFB0646B32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91A1E3F-96BC-7FC2-F1A1-B104BDCDB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D84F5F1-3554-971B-5AC9-6955B2DB5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168CE-71D6-7931-5617-028292DFC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C869F1E-AA6D-1DFF-1EBE-2AD8CE50F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4293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368C85-2F01-A587-BF1A-EA381E079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F05AA3F-735F-7336-6DD9-4595B4DC51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05B66F8-1FEB-AA01-351B-6A7ACDE95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66DC695-EB97-02A6-3414-C736C1BF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C3395C5-1F63-DD19-FBAD-C1F065347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455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149E97B-0FE3-1793-8F2B-7677159A60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6DABDCC-5F61-4774-822B-C5637175E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8AA1F2-E94E-0906-9C3D-ABB7F65F9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D1EA3FB-D63C-D63E-D628-3BFD8A2EF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73B9FF0-5E04-DF92-8A06-F44BAF814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4912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F436555-0E22-13EA-575D-28531EF72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4272D63-0619-5225-14D0-2B241F959C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0745C85-5832-D0C1-AE2D-8192D26CF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33583C-0212-3307-AE70-BD6053D4F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D81530-ACDF-A6C3-824F-CF56F504F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2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70F843-B116-E3F7-0AF4-2EDC3E188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0F71BD7-6DE8-9974-2676-EFE5B1790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AC8F15-097C-E780-C1CA-02B115C13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4F0822-C932-78F4-827D-73A5F0EAA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9D73FAB-1DCE-FA9F-6E53-E6BD4616D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71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729A15-6BBB-6362-1B9D-1E3C277D9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02A65B-F563-1CD2-94FB-69EEC6F72F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7E87CB2-0FB4-4AB5-7A54-BB6B7E1ED1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96B5C4F-E1C0-F9ED-A14C-02221DEFB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69E59EC-C4A5-0724-8BB5-C69B91D43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422151-E35E-E4BB-D2FA-4DFB3CEBF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95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420A83-948F-F9CA-35A0-C12210777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1DBF40B-6C29-7EB7-DDEB-FFCA1174D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B02EA8C-7D3E-96AE-B2B3-FC04948CC6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BA7D38F-80E1-62E1-232F-4AB7AC59A2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3786839-D11E-E612-1DA9-34DD7FEE7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44E4855-93B1-C120-E3B8-6F791D4E4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518B561-A177-1DDB-DBBD-FD97B2D8F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C5EDE15-54B5-8F46-69ED-18FD41561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5771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ADD14B-DB2A-D223-EC48-68EE0A128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4ACE5E1-9B0B-25C5-CA89-A69748125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C3D41D6-7FA3-83ED-B691-FC5351A10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9AE1E55-350C-1240-A904-9C21FC1D7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794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CC36FF8-A7F9-7B6E-E4E8-2567440B4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905ED93-8E57-663F-0152-7C0373511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3B8E4AC-367F-57EC-27DF-63E22B20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57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33D306-B1CC-D468-CE1B-B77578A34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143339-D3FB-2F20-36DD-6D9DFFD67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7CA9E31-7156-76A1-FD0B-D0B9812222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F65F1E0-8191-C176-3DF6-E09B0E2AE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1D96D0-9FB6-A9FB-E752-B30F9D24A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AA7AAD8-FC4F-4A84-977B-6A73FEC86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2153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ED590A-87AA-E154-B411-F48E25EB5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3C5A99D-6FBA-310E-860F-7ADF5CDDF1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38E99B0-6045-B162-065B-AE3DE094ED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C4F162F-BD6B-8C4F-CFB1-1D6978C77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7207D4A-B3DC-956E-89FA-DC2FF14C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43CA9C5-9DDE-A396-2001-8FEF212F1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102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B1EB2F9-491A-F140-EBB2-BB50A746C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4894DD0-2105-F524-7C2D-1FBCD2A51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E34D772-D1EB-8800-6681-582CCEB02D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B8C7F7-7107-42B3-9CB2-067D03B30946}" type="datetimeFigureOut">
              <a:rPr lang="ko-KR" altLang="en-US" smtClean="0"/>
              <a:t>2024-12-06(Fri)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EBFCCA-F7A0-B6CF-BBAF-15A3DE1B4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0EA379-0E16-DED1-FF2C-C8AC4F41B1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28C46D-3077-429D-AD49-675056F4F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192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C09AFABC-C301-780B-FBA9-C1A0912C5CB4}"/>
              </a:ext>
            </a:extLst>
          </p:cNvPr>
          <p:cNvSpPr/>
          <p:nvPr/>
        </p:nvSpPr>
        <p:spPr>
          <a:xfrm>
            <a:off x="410306" y="829407"/>
            <a:ext cx="5462956" cy="5462956"/>
          </a:xfrm>
          <a:prstGeom prst="roundRect">
            <a:avLst>
              <a:gd name="adj" fmla="val 7182"/>
            </a:avLst>
          </a:prstGeom>
          <a:noFill/>
          <a:ln w="57150"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E91C64-A57C-3921-10C0-5AC141ED21EC}"/>
              </a:ext>
            </a:extLst>
          </p:cNvPr>
          <p:cNvSpPr txBox="1"/>
          <p:nvPr/>
        </p:nvSpPr>
        <p:spPr>
          <a:xfrm>
            <a:off x="734968" y="1037962"/>
            <a:ext cx="43231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{</a:t>
            </a:r>
            <a:r>
              <a:rPr lang="ko-KR" altLang="en-US" sz="96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코드</a:t>
            </a:r>
            <a:r>
              <a:rPr lang="en-US" altLang="ko-KR" sz="96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#1}</a:t>
            </a:r>
            <a:endParaRPr lang="ko-KR" altLang="en-US" sz="9600">
              <a:solidFill>
                <a:srgbClr val="004FC4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B21BD7-6F69-A79B-6529-A6B7ABF798AD}"/>
              </a:ext>
            </a:extLst>
          </p:cNvPr>
          <p:cNvSpPr txBox="1"/>
          <p:nvPr/>
        </p:nvSpPr>
        <p:spPr>
          <a:xfrm>
            <a:off x="734968" y="2490723"/>
            <a:ext cx="4883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{</a:t>
            </a:r>
            <a:r>
              <a:rPr lang="ko-KR" altLang="en-US" sz="28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타입</a:t>
            </a:r>
            <a:r>
              <a:rPr lang="en-US" altLang="ko-KR" sz="28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#1}</a:t>
            </a:r>
            <a:endParaRPr lang="ko-KR" altLang="en-US" sz="2800">
              <a:solidFill>
                <a:srgbClr val="004FC4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4A40A7-EE12-3412-B601-10089FC8365F}"/>
              </a:ext>
            </a:extLst>
          </p:cNvPr>
          <p:cNvSpPr txBox="1"/>
          <p:nvPr/>
        </p:nvSpPr>
        <p:spPr>
          <a:xfrm>
            <a:off x="630114" y="3016859"/>
            <a:ext cx="4988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4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{</a:t>
            </a:r>
            <a:r>
              <a:rPr lang="ko-KR" altLang="en-US" sz="24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키워드</a:t>
            </a:r>
            <a:r>
              <a:rPr lang="en-US" altLang="ko-KR" sz="24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#1}</a:t>
            </a:r>
            <a:endParaRPr lang="ko-KR" altLang="en-US" sz="2400">
              <a:solidFill>
                <a:srgbClr val="004FC4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8D4F2D-FD8D-8A8E-24F0-DAB03EF27317}"/>
              </a:ext>
            </a:extLst>
          </p:cNvPr>
          <p:cNvSpPr txBox="1"/>
          <p:nvPr/>
        </p:nvSpPr>
        <p:spPr>
          <a:xfrm>
            <a:off x="892745" y="3809193"/>
            <a:ext cx="4777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{</a:t>
            </a:r>
            <a:r>
              <a:rPr lang="ko-KR" altLang="en-US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한줄요약</a:t>
            </a:r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#1}</a:t>
            </a:r>
            <a:endParaRPr lang="ko-KR" altLang="en-US">
              <a:solidFill>
                <a:srgbClr val="004FC4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151C0F-9E87-7666-7B4B-8325E356451B}"/>
              </a:ext>
            </a:extLst>
          </p:cNvPr>
          <p:cNvSpPr txBox="1"/>
          <p:nvPr/>
        </p:nvSpPr>
        <p:spPr>
          <a:xfrm>
            <a:off x="734968" y="4277628"/>
            <a:ext cx="4883318" cy="18681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ko-KR" sz="1600">
                <a:solidFill>
                  <a:srgbClr val="004FC4"/>
                </a:solidFill>
                <a:latin typeface="프리젠테이션 3 Light" pitchFamily="2" charset="-127"/>
                <a:ea typeface="프리젠테이션 3 Light" pitchFamily="2" charset="-127"/>
              </a:rPr>
              <a:t>{</a:t>
            </a:r>
            <a:r>
              <a:rPr lang="ko-KR" altLang="en-US" sz="1600">
                <a:solidFill>
                  <a:srgbClr val="004FC4"/>
                </a:solidFill>
                <a:latin typeface="프리젠테이션 3 Light" pitchFamily="2" charset="-127"/>
                <a:ea typeface="프리젠테이션 3 Light" pitchFamily="2" charset="-127"/>
              </a:rPr>
              <a:t>상세설명</a:t>
            </a:r>
            <a:r>
              <a:rPr lang="en-US" altLang="ko-KR" sz="1600">
                <a:solidFill>
                  <a:srgbClr val="004FC4"/>
                </a:solidFill>
                <a:latin typeface="프리젠테이션 3 Light" pitchFamily="2" charset="-127"/>
                <a:ea typeface="프리젠테이션 3 Light" pitchFamily="2" charset="-127"/>
              </a:rPr>
              <a:t>#1}</a:t>
            </a:r>
            <a:endParaRPr lang="ko-KR" altLang="en-US" sz="1600">
              <a:solidFill>
                <a:srgbClr val="004FC4"/>
              </a:solidFill>
              <a:latin typeface="프리젠테이션 3 Light" pitchFamily="2" charset="-127"/>
              <a:ea typeface="프리젠테이션 3 Light" pitchFamily="2" charset="-127"/>
            </a:endParaRPr>
          </a:p>
        </p:txBody>
      </p:sp>
      <p:pic>
        <p:nvPicPr>
          <p:cNvPr id="18" name="그림 17" descr="{이미지#1}">
            <a:extLst>
              <a:ext uri="{FF2B5EF4-FFF2-40B4-BE49-F238E27FC236}">
                <a16:creationId xmlns:a16="http://schemas.microsoft.com/office/drawing/2014/main" id="{3436ACC2-1AAC-73DA-4C4E-D5F840501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410" y="227922"/>
            <a:ext cx="1862254" cy="1862254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FCA9E563-04B7-0140-3F2A-1BDF880F1452}"/>
              </a:ext>
            </a:extLst>
          </p:cNvPr>
          <p:cNvSpPr/>
          <p:nvPr/>
        </p:nvSpPr>
        <p:spPr>
          <a:xfrm>
            <a:off x="6318738" y="829407"/>
            <a:ext cx="5462956" cy="5462956"/>
          </a:xfrm>
          <a:prstGeom prst="roundRect">
            <a:avLst>
              <a:gd name="adj" fmla="val 7182"/>
            </a:avLst>
          </a:prstGeom>
          <a:noFill/>
          <a:ln w="57150"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90979D-924D-D8F4-5306-8B40A91A326F}"/>
              </a:ext>
            </a:extLst>
          </p:cNvPr>
          <p:cNvSpPr txBox="1"/>
          <p:nvPr/>
        </p:nvSpPr>
        <p:spPr>
          <a:xfrm>
            <a:off x="6643400" y="1037962"/>
            <a:ext cx="43231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{</a:t>
            </a:r>
            <a:r>
              <a:rPr lang="ko-KR" altLang="en-US" sz="96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코드</a:t>
            </a:r>
            <a:r>
              <a:rPr lang="en-US" altLang="ko-KR" sz="96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#2}</a:t>
            </a:r>
            <a:endParaRPr lang="ko-KR" altLang="en-US" sz="9600">
              <a:solidFill>
                <a:srgbClr val="004FC4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pic>
        <p:nvPicPr>
          <p:cNvPr id="25" name="그림 24" descr="{이미지#2}">
            <a:extLst>
              <a:ext uri="{FF2B5EF4-FFF2-40B4-BE49-F238E27FC236}">
                <a16:creationId xmlns:a16="http://schemas.microsoft.com/office/drawing/2014/main" id="{B3BC6E6D-352A-6D89-57C0-EB9D31D66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842" y="227922"/>
            <a:ext cx="1862254" cy="18622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B42AC5-48CB-9BED-8DCF-891A064541DB}"/>
              </a:ext>
            </a:extLst>
          </p:cNvPr>
          <p:cNvSpPr txBox="1"/>
          <p:nvPr/>
        </p:nvSpPr>
        <p:spPr>
          <a:xfrm>
            <a:off x="734967" y="3429911"/>
            <a:ext cx="4934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{</a:t>
            </a:r>
            <a:r>
              <a:rPr lang="ko-KR" altLang="en-US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이름</a:t>
            </a:r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#1}</a:t>
            </a:r>
            <a:endParaRPr lang="ko-KR" altLang="en-US">
              <a:solidFill>
                <a:srgbClr val="004FC4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EBF4B6-CA1D-CF5D-51B5-0F964E336167}"/>
              </a:ext>
            </a:extLst>
          </p:cNvPr>
          <p:cNvSpPr txBox="1"/>
          <p:nvPr/>
        </p:nvSpPr>
        <p:spPr>
          <a:xfrm>
            <a:off x="753206" y="3809193"/>
            <a:ext cx="279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:</a:t>
            </a:r>
            <a:endParaRPr lang="ko-KR" altLang="en-US">
              <a:solidFill>
                <a:srgbClr val="004FC4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278A83-685F-DFC7-C30F-CBCD6E0081D8}"/>
              </a:ext>
            </a:extLst>
          </p:cNvPr>
          <p:cNvSpPr txBox="1"/>
          <p:nvPr/>
        </p:nvSpPr>
        <p:spPr>
          <a:xfrm>
            <a:off x="6669775" y="2490723"/>
            <a:ext cx="4883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{</a:t>
            </a:r>
            <a:r>
              <a:rPr lang="ko-KR" altLang="en-US" sz="28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타입</a:t>
            </a:r>
            <a:r>
              <a:rPr lang="en-US" altLang="ko-KR" sz="28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#2}</a:t>
            </a:r>
            <a:endParaRPr lang="ko-KR" altLang="en-US" sz="2800">
              <a:solidFill>
                <a:srgbClr val="004FC4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D77E75-0E74-0AF9-B8A4-C5C7F8C71792}"/>
              </a:ext>
            </a:extLst>
          </p:cNvPr>
          <p:cNvSpPr txBox="1"/>
          <p:nvPr/>
        </p:nvSpPr>
        <p:spPr>
          <a:xfrm>
            <a:off x="6564921" y="3016859"/>
            <a:ext cx="4988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4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{</a:t>
            </a:r>
            <a:r>
              <a:rPr lang="ko-KR" altLang="en-US" sz="24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키워드</a:t>
            </a:r>
            <a:r>
              <a:rPr lang="en-US" altLang="ko-KR" sz="2400">
                <a:solidFill>
                  <a:srgbClr val="004FC4"/>
                </a:solidFill>
                <a:latin typeface="프리젠테이션 8 ExtraBold" pitchFamily="2" charset="-127"/>
                <a:ea typeface="프리젠테이션 8 ExtraBold" pitchFamily="2" charset="-127"/>
              </a:rPr>
              <a:t>#2}</a:t>
            </a:r>
            <a:endParaRPr lang="ko-KR" altLang="en-US" sz="2400">
              <a:solidFill>
                <a:srgbClr val="004FC4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2512FF-EF55-FF9F-0929-5BF0099F0968}"/>
              </a:ext>
            </a:extLst>
          </p:cNvPr>
          <p:cNvSpPr txBox="1"/>
          <p:nvPr/>
        </p:nvSpPr>
        <p:spPr>
          <a:xfrm>
            <a:off x="6827552" y="3809193"/>
            <a:ext cx="4777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{</a:t>
            </a:r>
            <a:r>
              <a:rPr lang="ko-KR" altLang="en-US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한줄요약</a:t>
            </a:r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#2}</a:t>
            </a:r>
            <a:endParaRPr lang="ko-KR" altLang="en-US">
              <a:solidFill>
                <a:srgbClr val="004FC4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BFFB51-9256-A678-28D8-AF641FC5CB47}"/>
              </a:ext>
            </a:extLst>
          </p:cNvPr>
          <p:cNvSpPr txBox="1"/>
          <p:nvPr/>
        </p:nvSpPr>
        <p:spPr>
          <a:xfrm>
            <a:off x="6669775" y="4277628"/>
            <a:ext cx="4883318" cy="18681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ko-KR" sz="1600">
                <a:solidFill>
                  <a:srgbClr val="004FC4"/>
                </a:solidFill>
                <a:latin typeface="프리젠테이션 3 Light" pitchFamily="2" charset="-127"/>
                <a:ea typeface="프리젠테이션 3 Light" pitchFamily="2" charset="-127"/>
              </a:rPr>
              <a:t>{</a:t>
            </a:r>
            <a:r>
              <a:rPr lang="ko-KR" altLang="en-US" sz="1600">
                <a:solidFill>
                  <a:srgbClr val="004FC4"/>
                </a:solidFill>
                <a:latin typeface="프리젠테이션 3 Light" pitchFamily="2" charset="-127"/>
                <a:ea typeface="프리젠테이션 3 Light" pitchFamily="2" charset="-127"/>
              </a:rPr>
              <a:t>상세설명</a:t>
            </a:r>
            <a:r>
              <a:rPr lang="en-US" altLang="ko-KR" sz="1600">
                <a:solidFill>
                  <a:srgbClr val="004FC4"/>
                </a:solidFill>
                <a:latin typeface="프리젠테이션 3 Light" pitchFamily="2" charset="-127"/>
                <a:ea typeface="프리젠테이션 3 Light" pitchFamily="2" charset="-127"/>
              </a:rPr>
              <a:t>#2}</a:t>
            </a:r>
            <a:endParaRPr lang="ko-KR" altLang="en-US" sz="1600">
              <a:solidFill>
                <a:srgbClr val="004FC4"/>
              </a:solidFill>
              <a:latin typeface="프리젠테이션 3 Light" pitchFamily="2" charset="-127"/>
              <a:ea typeface="프리젠테이션 3 Light" pitchFamily="2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BE68F2-0C59-20AB-520F-E6447F6D1A75}"/>
              </a:ext>
            </a:extLst>
          </p:cNvPr>
          <p:cNvSpPr txBox="1"/>
          <p:nvPr/>
        </p:nvSpPr>
        <p:spPr>
          <a:xfrm>
            <a:off x="6669774" y="3429911"/>
            <a:ext cx="4934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{</a:t>
            </a:r>
            <a:r>
              <a:rPr lang="ko-KR" altLang="en-US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이름</a:t>
            </a:r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#2}</a:t>
            </a:r>
            <a:endParaRPr lang="ko-KR" altLang="en-US">
              <a:solidFill>
                <a:srgbClr val="004FC4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8D2175-450C-F0B8-62BF-9B3A2FC2CBE5}"/>
              </a:ext>
            </a:extLst>
          </p:cNvPr>
          <p:cNvSpPr txBox="1"/>
          <p:nvPr/>
        </p:nvSpPr>
        <p:spPr>
          <a:xfrm>
            <a:off x="6688013" y="3809193"/>
            <a:ext cx="279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solidFill>
                  <a:srgbClr val="004FC4"/>
                </a:solidFill>
                <a:latin typeface="프리젠테이션 6 SemiBold" pitchFamily="2" charset="-127"/>
                <a:ea typeface="프리젠테이션 6 SemiBold" pitchFamily="2" charset="-127"/>
              </a:rPr>
              <a:t>:</a:t>
            </a:r>
            <a:endParaRPr lang="ko-KR" altLang="en-US">
              <a:solidFill>
                <a:srgbClr val="004FC4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303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63</Words>
  <Application>Microsoft Office PowerPoint</Application>
  <PresentationFormat>와이드스크린</PresentationFormat>
  <Paragraphs>15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프리젠테이션 3 Light</vt:lpstr>
      <vt:lpstr>프리젠테이션 6 SemiBold</vt:lpstr>
      <vt:lpstr>프리젠테이션 8 ExtraBold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전진권</dc:creator>
  <cp:lastModifiedBy>전진권</cp:lastModifiedBy>
  <cp:revision>17</cp:revision>
  <dcterms:created xsi:type="dcterms:W3CDTF">2024-12-05T06:55:04Z</dcterms:created>
  <dcterms:modified xsi:type="dcterms:W3CDTF">2024-12-05T17:36:31Z</dcterms:modified>
</cp:coreProperties>
</file>